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9"/>
  </p:normalViewPr>
  <p:slideViewPr>
    <p:cSldViewPr snapToGrid="0" snapToObjects="1">
      <p:cViewPr varScale="1">
        <p:scale>
          <a:sx n="104" d="100"/>
          <a:sy n="104" d="100"/>
        </p:scale>
        <p:origin x="188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B342F-B91E-70AE-04C8-AC9A38314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78B8B6-5FAD-4A40-A481-19DEBFA2C926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48CFE-6305-F3BF-D93F-1545C6374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A89BB-7428-3FD4-56BE-40BC4D469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484509-44DA-4244-B997-9E8F586B5F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648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811A8-3463-2FE2-47D0-EBD49E1C4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0408D8-7736-1846-AFC4-C7E108EF2A2B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FB95A-E43D-A742-5F35-03065A58D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A301F-8198-BD2B-A9DD-36E44236D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69D77-D738-DC4F-A8B5-A00DF51757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8279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7C43D-3A0E-B999-704B-5314CC31E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A13B2C-4F92-BD40-9057-EC5A22E787EC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CF596-DEDA-3513-4B72-941212543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853AB-2C82-8963-0647-8FFDA01A7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ABDBA-911D-5347-94F4-681BE91166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798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034850-1283-1113-5390-168C8AFD9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9A9CCF-ED47-C542-B145-BB9DF249DE21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756E1-E4FA-829D-658C-EAAB18699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B6019-6B78-ED66-021D-FD8F2EDA8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ED147D-CE2F-544E-888D-872AF35EF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6618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25B4C-D9E6-691F-AB46-65071C423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61DCB6-2ECA-7B41-BECE-27CF5023AAB5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2E1FE-D869-8925-34F4-75927A411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62AE1-AF2E-4EF8-B7D9-844CF75AE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47009C-4F37-2049-B19B-512CE4CCC2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4114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F2DB29-4A11-1AD7-5298-29CD4D1D7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0B2404-B697-FE48-9B16-A3A19660780A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A23EB97-ADB9-4023-4E9F-E31F20D08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17CFA2-0FC6-BFFE-B703-127F5CD23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5E2D2-1473-4342-9E64-4A1E5A81BE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110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1EAB038-A575-86C9-6449-8930394A7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A0A325-73CC-0A44-ADD0-8CAAF4DA27EE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FAB860C-4E61-5D9C-51D7-56EB0C631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32D816-F0F3-6FCE-FD6F-EF5A54678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E3A54-C352-FF42-8B70-7CB00F422A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346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009D2D3-DD7E-4DC2-1FB4-8C6EA9B2D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250302-C93F-8B4B-8A3D-187BC2B932EE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F4BE379-4880-F878-9585-DFE99C74D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2114F90-3763-ED33-DBB9-77DC754E5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FC0BB0-C2DB-884B-8AA6-E2E97B0753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510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28D1425-0BB3-BC22-14FC-261B6D09B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D86D9A-130C-4A42-A644-99D44B6B382E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84EB170-B584-0885-8995-CDC5F434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AA636C4-7A05-E05D-292E-A8215E2D6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6E09A-9A4C-B74F-BFCF-6F77B9747B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818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2599E1D-B2EE-9226-DEA6-3FE28F688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5C2A71-28E4-0245-BB35-E5A087644428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2B00352-78C2-F75D-C35F-5E1737A2D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0D4023A-3A4F-9F40-9EE5-D741F99FA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63469-9AB3-DC47-B7D5-E0A57CC177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517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0A65D1B-4C01-22B5-142A-7A58EDBC0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228346-8230-6844-BC00-E54DF5F4B5E7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CBD005-F3D1-0A62-B255-894FCDB43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AFABC46-468D-751F-04E6-1C7AE01CC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F80680-AFFD-AC4A-A280-6618245659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67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2F9DBAD-9725-7265-0F85-8BA52C26CF7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C158B9C-2235-76B4-8EDB-DEFB8933CF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7A8F2-561E-8859-E9EE-432172018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5437FDD-E776-7E4F-84F0-4E0EAE1841C1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80B5E-A81C-6D5F-4549-512E94C8A5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011EA-8C64-06C5-F461-E18D905DE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DC52D60-0BB0-C345-B5B4-5623ADA5E59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8981CA2A-B8EA-5113-48D5-C89ABD218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23850"/>
            <a:ext cx="7772400" cy="1470025"/>
          </a:xfrm>
        </p:spPr>
        <p:txBody>
          <a:bodyPr/>
          <a:lstStyle/>
          <a:p>
            <a:r>
              <a:rPr lang="en-US" altLang="en-US" sz="6000">
                <a:solidFill>
                  <a:srgbClr val="0000FF"/>
                </a:solidFill>
              </a:rPr>
              <a:t>Task Examples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1B9CEF-E0F6-CC56-B369-BD706A276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595813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+mn-ea"/>
              </a:rPr>
              <a:t>Samples of tasks that could be developed after individualized assessment.</a:t>
            </a:r>
          </a:p>
        </p:txBody>
      </p:sp>
      <p:pic>
        <p:nvPicPr>
          <p:cNvPr id="13316" name="Picture 2" descr="C:\Documents and Settings\Wendy\Desktop\MatchSort\13.jpg">
            <a:extLst>
              <a:ext uri="{FF2B5EF4-FFF2-40B4-BE49-F238E27FC236}">
                <a16:creationId xmlns:a16="http://schemas.microsoft.com/office/drawing/2014/main" id="{4B9DD9A4-E1AE-C24A-994C-E151CCA3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130425"/>
            <a:ext cx="4029075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Documents and Settings\Wendy\Desktop\Academic\7-14 Tasks -022.jpg">
            <a:extLst>
              <a:ext uri="{FF2B5EF4-FFF2-40B4-BE49-F238E27FC236}">
                <a16:creationId xmlns:a16="http://schemas.microsoft.com/office/drawing/2014/main" id="{F7436BB5-7809-40FA-8CD3-06A4B3307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9238"/>
            <a:ext cx="731520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2">
            <a:extLst>
              <a:ext uri="{FF2B5EF4-FFF2-40B4-BE49-F238E27FC236}">
                <a16:creationId xmlns:a16="http://schemas.microsoft.com/office/drawing/2014/main" id="{D099119F-9774-6BEB-25CE-F2A89194A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934075"/>
            <a:ext cx="7315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Sort math problems into cups with the correct answer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Wendy\Desktop\Academic\Dscf0021.jpg">
            <a:extLst>
              <a:ext uri="{FF2B5EF4-FFF2-40B4-BE49-F238E27FC236}">
                <a16:creationId xmlns:a16="http://schemas.microsoft.com/office/drawing/2014/main" id="{FA2B93DF-7D97-85D1-0485-578D203F2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227013"/>
            <a:ext cx="85979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Box 2">
            <a:extLst>
              <a:ext uri="{FF2B5EF4-FFF2-40B4-BE49-F238E27FC236}">
                <a16:creationId xmlns:a16="http://schemas.microsoft.com/office/drawing/2014/main" id="{FC9F6647-FF34-6C6A-32C9-51C97652F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5899150"/>
            <a:ext cx="8597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Emotions:  match happy and sad pictures under words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Documents and Settings\Wendy\Desktop\Academic\Task48.JPG">
            <a:extLst>
              <a:ext uri="{FF2B5EF4-FFF2-40B4-BE49-F238E27FC236}">
                <a16:creationId xmlns:a16="http://schemas.microsoft.com/office/drawing/2014/main" id="{97DE49FA-4F85-5A80-0432-02B329FF3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219075"/>
            <a:ext cx="7540625" cy="565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Box 2">
            <a:extLst>
              <a:ext uri="{FF2B5EF4-FFF2-40B4-BE49-F238E27FC236}">
                <a16:creationId xmlns:a16="http://schemas.microsoft.com/office/drawing/2014/main" id="{F5FE1EDD-D155-371C-45E0-C81675025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6038850"/>
            <a:ext cx="79422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Type words from story.  Highlight words.  Add hook and loop tape to words.  Match words to same in story.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Wendy\Desktop\Academic\TAsk67.JPG">
            <a:extLst>
              <a:ext uri="{FF2B5EF4-FFF2-40B4-BE49-F238E27FC236}">
                <a16:creationId xmlns:a16="http://schemas.microsoft.com/office/drawing/2014/main" id="{BC8F1392-E0AE-42C1-74AA-1B69DC8C5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63" y="254000"/>
            <a:ext cx="7235825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2">
            <a:extLst>
              <a:ext uri="{FF2B5EF4-FFF2-40B4-BE49-F238E27FC236}">
                <a16:creationId xmlns:a16="http://schemas.microsoft.com/office/drawing/2014/main" id="{470A5884-7912-10D7-2CFA-B2BDA00DB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5957888"/>
            <a:ext cx="7235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Purchase snack by placing correct amount of coins into “vending” machine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Documents and Settings\Wendy\Desktop\AssembDis\17.jpg">
            <a:extLst>
              <a:ext uri="{FF2B5EF4-FFF2-40B4-BE49-F238E27FC236}">
                <a16:creationId xmlns:a16="http://schemas.microsoft.com/office/drawing/2014/main" id="{87A07A1B-7D28-95D1-E7FA-5750B1AA7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47713"/>
            <a:ext cx="73152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2">
            <a:extLst>
              <a:ext uri="{FF2B5EF4-FFF2-40B4-BE49-F238E27FC236}">
                <a16:creationId xmlns:a16="http://schemas.microsoft.com/office/drawing/2014/main" id="{640CECBC-5E41-32B9-5F83-3B420621F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6096000"/>
            <a:ext cx="7315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Assemble office materials following picture directions on each yellow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Documents and Settings\Wendy\Desktop\AssembDis\7-14 Tasks -010.jpg">
            <a:extLst>
              <a:ext uri="{FF2B5EF4-FFF2-40B4-BE49-F238E27FC236}">
                <a16:creationId xmlns:a16="http://schemas.microsoft.com/office/drawing/2014/main" id="{EE8EF835-545F-FD3E-4310-90E5A4A65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50" y="381000"/>
            <a:ext cx="7572375" cy="52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Box 2">
            <a:extLst>
              <a:ext uri="{FF2B5EF4-FFF2-40B4-BE49-F238E27FC236}">
                <a16:creationId xmlns:a16="http://schemas.microsoft.com/office/drawing/2014/main" id="{53D5FE3A-1DBE-A5C6-5B77-C1F2CB0FF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150" y="5865813"/>
            <a:ext cx="7572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Structure game by securing game pieces to box and then matching other game piece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Documents and Settings\Wendy\Desktop\AssembDis\Dscf0012.jpg">
            <a:extLst>
              <a:ext uri="{FF2B5EF4-FFF2-40B4-BE49-F238E27FC236}">
                <a16:creationId xmlns:a16="http://schemas.microsoft.com/office/drawing/2014/main" id="{DB2B6DEE-DD23-B407-D7D2-261149977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219075"/>
            <a:ext cx="705485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Box 2">
            <a:extLst>
              <a:ext uri="{FF2B5EF4-FFF2-40B4-BE49-F238E27FC236}">
                <a16:creationId xmlns:a16="http://schemas.microsoft.com/office/drawing/2014/main" id="{9829045A-74C0-C38D-75DF-8A66D25D5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5437188"/>
            <a:ext cx="7054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Sort clothing into drawers with photo cues and product sample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Wendy\Desktop\AssembDis\Dscf0018.jpg">
            <a:extLst>
              <a:ext uri="{FF2B5EF4-FFF2-40B4-BE49-F238E27FC236}">
                <a16:creationId xmlns:a16="http://schemas.microsoft.com/office/drawing/2014/main" id="{BE57B7D8-52EF-9AF1-E7F4-C6623954C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0" y="314325"/>
            <a:ext cx="7181850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Box 2">
            <a:extLst>
              <a:ext uri="{FF2B5EF4-FFF2-40B4-BE49-F238E27FC236}">
                <a16:creationId xmlns:a16="http://schemas.microsoft.com/office/drawing/2014/main" id="{AC383438-AC70-042D-2CB6-612322C1A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150" y="5518150"/>
            <a:ext cx="71818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Practice shopping by matching photo list to numbered bag and then finding items on list from basket.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Documents and Settings\Wendy\Desktop\AssembDis\Task32.JPG">
            <a:extLst>
              <a:ext uri="{FF2B5EF4-FFF2-40B4-BE49-F238E27FC236}">
                <a16:creationId xmlns:a16="http://schemas.microsoft.com/office/drawing/2014/main" id="{7F43BA94-6768-2B4A-DABC-324087FCC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73038"/>
            <a:ext cx="7689850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Box 2">
            <a:extLst>
              <a:ext uri="{FF2B5EF4-FFF2-40B4-BE49-F238E27FC236}">
                <a16:creationId xmlns:a16="http://schemas.microsoft.com/office/drawing/2014/main" id="{8090C7E7-8416-E5FF-7302-4FC32634C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75" y="6142038"/>
            <a:ext cx="7689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Sort sport cards by sport on indicated pages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ocuments and Settings\Wendy\Desktop\AssembDis\TAsk35.JPG">
            <a:extLst>
              <a:ext uri="{FF2B5EF4-FFF2-40B4-BE49-F238E27FC236}">
                <a16:creationId xmlns:a16="http://schemas.microsoft.com/office/drawing/2014/main" id="{21F3440B-245E-F1EF-D01A-DF8453973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207963"/>
            <a:ext cx="7077075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Box 2">
            <a:extLst>
              <a:ext uri="{FF2B5EF4-FFF2-40B4-BE49-F238E27FC236}">
                <a16:creationId xmlns:a16="http://schemas.microsoft.com/office/drawing/2014/main" id="{4A1D2984-BDCC-7307-831F-048BB8D66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075" y="5818188"/>
            <a:ext cx="70770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Assemble puzzle a row at a time with puzzle pieces sorted by row in color cued cups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Wendy\Desktop\MatchSort\13.jpg">
            <a:extLst>
              <a:ext uri="{FF2B5EF4-FFF2-40B4-BE49-F238E27FC236}">
                <a16:creationId xmlns:a16="http://schemas.microsoft.com/office/drawing/2014/main" id="{1675FAFB-4C37-CCC4-F3C5-2223A3BAB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06463"/>
            <a:ext cx="8458200" cy="483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2">
            <a:extLst>
              <a:ext uri="{FF2B5EF4-FFF2-40B4-BE49-F238E27FC236}">
                <a16:creationId xmlns:a16="http://schemas.microsoft.com/office/drawing/2014/main" id="{5515F249-C848-CC32-C632-788427212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7150" y="6026150"/>
            <a:ext cx="62928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Number a watercolor paint set.  Number a line drawing.  Paint by number.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Documents and Settings\Wendy\Desktop\Put In\2.jpg">
            <a:extLst>
              <a:ext uri="{FF2B5EF4-FFF2-40B4-BE49-F238E27FC236}">
                <a16:creationId xmlns:a16="http://schemas.microsoft.com/office/drawing/2014/main" id="{AEC1103D-5D15-D549-BA13-FDCAE8442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19163"/>
            <a:ext cx="617220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2">
            <a:extLst>
              <a:ext uri="{FF2B5EF4-FFF2-40B4-BE49-F238E27FC236}">
                <a16:creationId xmlns:a16="http://schemas.microsoft.com/office/drawing/2014/main" id="{158B0EDC-7C97-6514-D56E-44479CB6A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561013"/>
            <a:ext cx="6172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Sort objects given visual cue in container lid and product sample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Wendy\Desktop\MatchSort\7-14 Tasks -003.jpg">
            <a:extLst>
              <a:ext uri="{FF2B5EF4-FFF2-40B4-BE49-F238E27FC236}">
                <a16:creationId xmlns:a16="http://schemas.microsoft.com/office/drawing/2014/main" id="{89B6D824-2BD7-4C0B-DB36-252E63CEC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963" y="285750"/>
            <a:ext cx="6510337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Box 2">
            <a:extLst>
              <a:ext uri="{FF2B5EF4-FFF2-40B4-BE49-F238E27FC236}">
                <a16:creationId xmlns:a16="http://schemas.microsoft.com/office/drawing/2014/main" id="{A61EB6F1-DA1E-63B8-4B19-BD724B161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0963" y="6003925"/>
            <a:ext cx="6650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Match number and number word to same in laminated book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Documents and Settings\Wendy\Desktop\MatchSort\7-14 Tasks -013.jpg">
            <a:extLst>
              <a:ext uri="{FF2B5EF4-FFF2-40B4-BE49-F238E27FC236}">
                <a16:creationId xmlns:a16="http://schemas.microsoft.com/office/drawing/2014/main" id="{33B957FE-F708-4D3A-0DFA-422FE99CF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95300"/>
            <a:ext cx="6484937" cy="504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Box 2">
            <a:extLst>
              <a:ext uri="{FF2B5EF4-FFF2-40B4-BE49-F238E27FC236}">
                <a16:creationId xmlns:a16="http://schemas.microsoft.com/office/drawing/2014/main" id="{EE5DB70F-A6E4-E82F-CA73-B6DBA4EBB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5807075"/>
            <a:ext cx="676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Sort laminated Valentine cards of high interest area with lots of detail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Documents and Settings\Wendy\Desktop\MatchSort\7-14 Tasks -034.jpg">
            <a:extLst>
              <a:ext uri="{FF2B5EF4-FFF2-40B4-BE49-F238E27FC236}">
                <a16:creationId xmlns:a16="http://schemas.microsoft.com/office/drawing/2014/main" id="{A32F395A-18B2-4AE5-DEA7-F6B789824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762000"/>
            <a:ext cx="720090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Box 2">
            <a:extLst>
              <a:ext uri="{FF2B5EF4-FFF2-40B4-BE49-F238E27FC236}">
                <a16:creationId xmlns:a16="http://schemas.microsoft.com/office/drawing/2014/main" id="{94E7F8EE-7D5B-9A96-A5D2-D43EC6388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172075"/>
            <a:ext cx="7200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Match cards to same picture in tray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Documents and Settings\Wendy\Desktop\Put In\Task38.JPG">
            <a:extLst>
              <a:ext uri="{FF2B5EF4-FFF2-40B4-BE49-F238E27FC236}">
                <a16:creationId xmlns:a16="http://schemas.microsoft.com/office/drawing/2014/main" id="{17F2637F-BEB2-6BA6-C38C-7EEE7A62B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113" y="257175"/>
            <a:ext cx="6800850" cy="509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Box 3">
            <a:extLst>
              <a:ext uri="{FF2B5EF4-FFF2-40B4-BE49-F238E27FC236}">
                <a16:creationId xmlns:a16="http://schemas.microsoft.com/office/drawing/2014/main" id="{FBA25FBC-90E4-6174-037D-26AABC577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113" y="5749925"/>
            <a:ext cx="6800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Clothespins into container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Wendy\Desktop\Academic\DSCF0022.JPG">
            <a:extLst>
              <a:ext uri="{FF2B5EF4-FFF2-40B4-BE49-F238E27FC236}">
                <a16:creationId xmlns:a16="http://schemas.microsoft.com/office/drawing/2014/main" id="{530CD171-8311-A3C9-BF2F-C42AE9835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" y="228600"/>
            <a:ext cx="7326313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2">
            <a:extLst>
              <a:ext uri="{FF2B5EF4-FFF2-40B4-BE49-F238E27FC236}">
                <a16:creationId xmlns:a16="http://schemas.microsoft.com/office/drawing/2014/main" id="{290AD8B2-CC54-013B-E689-174F75CA4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925" y="5853113"/>
            <a:ext cx="73263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Cut out worksheet parts and laminate.  Add hook and loop tape to categorize pictures as the position words on or off.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Wendy\Desktop\Academic\DSCF0019.JPG">
            <a:extLst>
              <a:ext uri="{FF2B5EF4-FFF2-40B4-BE49-F238E27FC236}">
                <a16:creationId xmlns:a16="http://schemas.microsoft.com/office/drawing/2014/main" id="{B7CBE2AE-BE18-4B9D-4644-015A1B43C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75" y="442913"/>
            <a:ext cx="7100888" cy="495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2">
            <a:extLst>
              <a:ext uri="{FF2B5EF4-FFF2-40B4-BE49-F238E27FC236}">
                <a16:creationId xmlns:a16="http://schemas.microsoft.com/office/drawing/2014/main" id="{86698DFC-260E-9571-01AC-2AE5D248A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075" y="5691188"/>
            <a:ext cx="71008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To complete math problems without writing, cut out and laminate worksheet parts.  Add hook and loop tape to add answers to the problems.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Wendy\Desktop\Academic\DSCF0017.JPG">
            <a:extLst>
              <a:ext uri="{FF2B5EF4-FFF2-40B4-BE49-F238E27FC236}">
                <a16:creationId xmlns:a16="http://schemas.microsoft.com/office/drawing/2014/main" id="{9D196841-EADF-0437-6589-7476E350E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0" y="225425"/>
            <a:ext cx="6416675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2">
            <a:extLst>
              <a:ext uri="{FF2B5EF4-FFF2-40B4-BE49-F238E27FC236}">
                <a16:creationId xmlns:a16="http://schemas.microsoft.com/office/drawing/2014/main" id="{29F54523-3DB2-7662-DDF9-114D13C47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850" y="5715000"/>
            <a:ext cx="64166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Color and cut out a clock worksheet.  Add hook and loop tape to match times to the clocks.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Wendy\Desktop\Academic\DSCF0014.JPG">
            <a:extLst>
              <a:ext uri="{FF2B5EF4-FFF2-40B4-BE49-F238E27FC236}">
                <a16:creationId xmlns:a16="http://schemas.microsoft.com/office/drawing/2014/main" id="{9C4ABD22-E22B-54BB-0595-CF6B0FD8C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228600"/>
            <a:ext cx="7412038" cy="549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2">
            <a:extLst>
              <a:ext uri="{FF2B5EF4-FFF2-40B4-BE49-F238E27FC236}">
                <a16:creationId xmlns:a16="http://schemas.microsoft.com/office/drawing/2014/main" id="{BEF83936-1199-1C11-D158-BF7149679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5922963"/>
            <a:ext cx="7412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Color and cut out worksheet parts.  Add hook and loop tape to match numbers in sentences about equivalent money amounts.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Wendy\Desktop\Academic\DSCF0011.JPG">
            <a:extLst>
              <a:ext uri="{FF2B5EF4-FFF2-40B4-BE49-F238E27FC236}">
                <a16:creationId xmlns:a16="http://schemas.microsoft.com/office/drawing/2014/main" id="{715389B0-D32E-EA92-8171-CE6B86B62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0500"/>
            <a:ext cx="7102475" cy="523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Box 2">
            <a:extLst>
              <a:ext uri="{FF2B5EF4-FFF2-40B4-BE49-F238E27FC236}">
                <a16:creationId xmlns:a16="http://schemas.microsoft.com/office/drawing/2014/main" id="{B24C99DE-B31C-903B-C466-2B6E0B8DF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7113" y="5691188"/>
            <a:ext cx="7102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Beginning of alphabetical order:  sort words by first letter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Wendy\Desktop\Academic\DSCF0006.JPG">
            <a:extLst>
              <a:ext uri="{FF2B5EF4-FFF2-40B4-BE49-F238E27FC236}">
                <a16:creationId xmlns:a16="http://schemas.microsoft.com/office/drawing/2014/main" id="{5223D1D9-04E7-4007-4FFE-7767BECCD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323850"/>
            <a:ext cx="64865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2">
            <a:extLst>
              <a:ext uri="{FF2B5EF4-FFF2-40B4-BE49-F238E27FC236}">
                <a16:creationId xmlns:a16="http://schemas.microsoft.com/office/drawing/2014/main" id="{81D3EBAE-2DC1-D523-0DAA-F752B41F8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075" y="5507038"/>
            <a:ext cx="6486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Beginning of quantity:  place matching objects into egg containers for numbers 1-6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s and Settings\Wendy\Desktop\Academic\15.jpg">
            <a:extLst>
              <a:ext uri="{FF2B5EF4-FFF2-40B4-BE49-F238E27FC236}">
                <a16:creationId xmlns:a16="http://schemas.microsoft.com/office/drawing/2014/main" id="{F017B925-2FCB-C21E-DBFB-E8E1D96A4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9200"/>
            <a:ext cx="8839200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Box 2">
            <a:extLst>
              <a:ext uri="{FF2B5EF4-FFF2-40B4-BE49-F238E27FC236}">
                <a16:creationId xmlns:a16="http://schemas.microsoft.com/office/drawing/2014/main" id="{33C54EBB-A6C3-0C8D-520A-00083B6D1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795963"/>
            <a:ext cx="8839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Reading:  match object to written description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6429E30CAB0247979C5E93A5A333ED" ma:contentTypeVersion="17" ma:contentTypeDescription="Create a new document." ma:contentTypeScope="" ma:versionID="3b3e928ac9b050f94b7a7632e3272a4c">
  <xsd:schema xmlns:xsd="http://www.w3.org/2001/XMLSchema" xmlns:xs="http://www.w3.org/2001/XMLSchema" xmlns:p="http://schemas.microsoft.com/office/2006/metadata/properties" xmlns:ns2="7eb9801c-b680-4ca0-90fe-a117e7a35286" xmlns:ns3="5cf0b33e-1905-47e5-996b-0077f99af4d6" targetNamespace="http://schemas.microsoft.com/office/2006/metadata/properties" ma:root="true" ma:fieldsID="aa72fd0d85fe220ac122bc37982e7363" ns2:_="" ns3:_="">
    <xsd:import namespace="7eb9801c-b680-4ca0-90fe-a117e7a35286"/>
    <xsd:import namespace="5cf0b33e-1905-47e5-996b-0077f99af4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b9801c-b680-4ca0-90fe-a117e7a352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dddcd57-84d1-4efd-b16d-73b006936c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0b33e-1905-47e5-996b-0077f99af4d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edffec1-9035-4c9b-949d-78f7fcc49305}" ma:internalName="TaxCatchAll" ma:showField="CatchAllData" ma:web="5cf0b33e-1905-47e5-996b-0077f99af4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cf0b33e-1905-47e5-996b-0077f99af4d6" xsi:nil="true"/>
    <lcf76f155ced4ddcb4097134ff3c332f xmlns="7eb9801c-b680-4ca0-90fe-a117e7a3528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DB7D8D2-8288-4503-87A3-455F18798E6B}"/>
</file>

<file path=customXml/itemProps2.xml><?xml version="1.0" encoding="utf-8"?>
<ds:datastoreItem xmlns:ds="http://schemas.openxmlformats.org/officeDocument/2006/customXml" ds:itemID="{E50ECA1D-B595-4874-A853-962D92859F98}"/>
</file>

<file path=customXml/itemProps3.xml><?xml version="1.0" encoding="utf-8"?>
<ds:datastoreItem xmlns:ds="http://schemas.openxmlformats.org/officeDocument/2006/customXml" ds:itemID="{1DF458B0-28EB-4465-BFB6-CD68BE04D27A}"/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323</Words>
  <Application>Microsoft Macintosh PowerPoint</Application>
  <PresentationFormat>On-screen Show (4:3)</PresentationFormat>
  <Paragraphs>25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Task 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OCALI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Examples</dc:title>
  <dc:subject/>
  <dc:creator>Wendy Szakacs</dc:creator>
  <cp:keywords/>
  <dc:description/>
  <cp:lastModifiedBy>Wendy Szakacs</cp:lastModifiedBy>
  <cp:revision>3</cp:revision>
  <dcterms:created xsi:type="dcterms:W3CDTF">2009-09-06T20:46:19Z</dcterms:created>
  <dcterms:modified xsi:type="dcterms:W3CDTF">2022-10-04T13:45:35Z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0x0101001A6429E30CAB0247979C5E93A5A333ED</vt:lpwstr>
  </property>
</Properties>
</file>